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70" r:id="rId7"/>
    <p:sldId id="258" r:id="rId8"/>
    <p:sldId id="260" r:id="rId9"/>
    <p:sldId id="259" r:id="rId10"/>
    <p:sldId id="261" r:id="rId11"/>
    <p:sldId id="262" r:id="rId12"/>
    <p:sldId id="264" r:id="rId13"/>
    <p:sldId id="265" r:id="rId14"/>
    <p:sldId id="267" r:id="rId15"/>
    <p:sldId id="268" r:id="rId16"/>
    <p:sldId id="266" r:id="rId17"/>
    <p:sldId id="269" r:id="rId18"/>
    <p:sldId id="271" r:id="rId19"/>
    <p:sldId id="273" r:id="rId20"/>
    <p:sldId id="274" r:id="rId21"/>
    <p:sldId id="272" r:id="rId22"/>
    <p:sldId id="275" r:id="rId23"/>
    <p:sldId id="27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5B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D9A183-5CAA-421B-B642-AB22A76FA244}" v="269" dt="2021-06-27T01:54:02.4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med Rafiq S A" userId="5827448d-d6a0-441f-b9ff-dbdff485ccef" providerId="ADAL" clId="{65D9A183-5CAA-421B-B642-AB22A76FA244}"/>
    <pc:docChg chg="undo custSel addSld delSld modSld sldOrd">
      <pc:chgData name="Mohammed Rafiq S A" userId="5827448d-d6a0-441f-b9ff-dbdff485ccef" providerId="ADAL" clId="{65D9A183-5CAA-421B-B642-AB22A76FA244}" dt="2021-06-27T01:54:02.482" v="835"/>
      <pc:docMkLst>
        <pc:docMk/>
      </pc:docMkLst>
      <pc:sldChg chg="modSp">
        <pc:chgData name="Mohammed Rafiq S A" userId="5827448d-d6a0-441f-b9ff-dbdff485ccef" providerId="ADAL" clId="{65D9A183-5CAA-421B-B642-AB22A76FA244}" dt="2021-06-26T16:57:50.915" v="136" actId="113"/>
        <pc:sldMkLst>
          <pc:docMk/>
          <pc:sldMk cId="2094646112" sldId="256"/>
        </pc:sldMkLst>
        <pc:spChg chg="mod">
          <ac:chgData name="Mohammed Rafiq S A" userId="5827448d-d6a0-441f-b9ff-dbdff485ccef" providerId="ADAL" clId="{65D9A183-5CAA-421B-B642-AB22A76FA244}" dt="2021-06-26T16:57:50.915" v="136" actId="113"/>
          <ac:spMkLst>
            <pc:docMk/>
            <pc:sldMk cId="2094646112" sldId="256"/>
            <ac:spMk id="2" creationId="{E79875EF-5DDB-4087-A349-20C3C5BF6483}"/>
          </ac:spMkLst>
        </pc:spChg>
      </pc:sldChg>
      <pc:sldChg chg="addSp modSp modAnim">
        <pc:chgData name="Mohammed Rafiq S A" userId="5827448d-d6a0-441f-b9ff-dbdff485ccef" providerId="ADAL" clId="{65D9A183-5CAA-421B-B642-AB22A76FA244}" dt="2021-06-27T01:49:54.391" v="822"/>
        <pc:sldMkLst>
          <pc:docMk/>
          <pc:sldMk cId="510832355" sldId="257"/>
        </pc:sldMkLst>
        <pc:spChg chg="mod">
          <ac:chgData name="Mohammed Rafiq S A" userId="5827448d-d6a0-441f-b9ff-dbdff485ccef" providerId="ADAL" clId="{65D9A183-5CAA-421B-B642-AB22A76FA244}" dt="2021-06-26T16:57:00.873" v="110" actId="113"/>
          <ac:spMkLst>
            <pc:docMk/>
            <pc:sldMk cId="510832355" sldId="257"/>
            <ac:spMk id="2" creationId="{A12F839B-261A-41CB-9478-EDA2FB06E0BC}"/>
          </ac:spMkLst>
        </pc:spChg>
        <pc:spChg chg="mod">
          <ac:chgData name="Mohammed Rafiq S A" userId="5827448d-d6a0-441f-b9ff-dbdff485ccef" providerId="ADAL" clId="{65D9A183-5CAA-421B-B642-AB22A76FA244}" dt="2021-06-26T18:00:39.368" v="664" actId="20577"/>
          <ac:spMkLst>
            <pc:docMk/>
            <pc:sldMk cId="510832355" sldId="257"/>
            <ac:spMk id="3" creationId="{49A9BB51-3B38-4DED-B6F5-C46C4203B872}"/>
          </ac:spMkLst>
        </pc:spChg>
        <pc:spChg chg="add mod">
          <ac:chgData name="Mohammed Rafiq S A" userId="5827448d-d6a0-441f-b9ff-dbdff485ccef" providerId="ADAL" clId="{65D9A183-5CAA-421B-B642-AB22A76FA244}" dt="2021-06-26T18:02:54.931" v="742" actId="6549"/>
          <ac:spMkLst>
            <pc:docMk/>
            <pc:sldMk cId="510832355" sldId="257"/>
            <ac:spMk id="4" creationId="{D367A0C5-1DD1-407D-930B-556D1D80A4F1}"/>
          </ac:spMkLst>
        </pc:spChg>
        <pc:spChg chg="add mod">
          <ac:chgData name="Mohammed Rafiq S A" userId="5827448d-d6a0-441f-b9ff-dbdff485ccef" providerId="ADAL" clId="{65D9A183-5CAA-421B-B642-AB22A76FA244}" dt="2021-06-26T17:24:48.005" v="341" actId="1076"/>
          <ac:spMkLst>
            <pc:docMk/>
            <pc:sldMk cId="510832355" sldId="257"/>
            <ac:spMk id="5" creationId="{84F60F99-7F0F-4087-8E27-58A1B9510058}"/>
          </ac:spMkLst>
        </pc:spChg>
      </pc:sldChg>
      <pc:sldChg chg="addSp delSp modSp modAnim">
        <pc:chgData name="Mohammed Rafiq S A" userId="5827448d-d6a0-441f-b9ff-dbdff485ccef" providerId="ADAL" clId="{65D9A183-5CAA-421B-B642-AB22A76FA244}" dt="2021-06-27T01:50:56.697" v="827"/>
        <pc:sldMkLst>
          <pc:docMk/>
          <pc:sldMk cId="3775237212" sldId="258"/>
        </pc:sldMkLst>
        <pc:spChg chg="add mod">
          <ac:chgData name="Mohammed Rafiq S A" userId="5827448d-d6a0-441f-b9ff-dbdff485ccef" providerId="ADAL" clId="{65D9A183-5CAA-421B-B642-AB22A76FA244}" dt="2021-06-26T17:02:38.612" v="164" actId="571"/>
          <ac:spMkLst>
            <pc:docMk/>
            <pc:sldMk cId="3775237212" sldId="258"/>
            <ac:spMk id="13" creationId="{36EE78C8-122A-4727-BD6F-FD97827B6096}"/>
          </ac:spMkLst>
        </pc:spChg>
        <pc:spChg chg="add mod">
          <ac:chgData name="Mohammed Rafiq S A" userId="5827448d-d6a0-441f-b9ff-dbdff485ccef" providerId="ADAL" clId="{65D9A183-5CAA-421B-B642-AB22A76FA244}" dt="2021-06-26T17:02:38.612" v="164" actId="571"/>
          <ac:spMkLst>
            <pc:docMk/>
            <pc:sldMk cId="3775237212" sldId="258"/>
            <ac:spMk id="14" creationId="{7CEEEDBD-8BB1-4CE0-8873-DDAD8148936A}"/>
          </ac:spMkLst>
        </pc:spChg>
        <pc:spChg chg="add mod">
          <ac:chgData name="Mohammed Rafiq S A" userId="5827448d-d6a0-441f-b9ff-dbdff485ccef" providerId="ADAL" clId="{65D9A183-5CAA-421B-B642-AB22A76FA244}" dt="2021-06-26T17:02:38.612" v="164" actId="571"/>
          <ac:spMkLst>
            <pc:docMk/>
            <pc:sldMk cId="3775237212" sldId="258"/>
            <ac:spMk id="15" creationId="{38434B1D-300E-41E9-9021-1EDA11F58E04}"/>
          </ac:spMkLst>
        </pc:spChg>
        <pc:spChg chg="add mod">
          <ac:chgData name="Mohammed Rafiq S A" userId="5827448d-d6a0-441f-b9ff-dbdff485ccef" providerId="ADAL" clId="{65D9A183-5CAA-421B-B642-AB22A76FA244}" dt="2021-06-26T17:02:38.612" v="164" actId="571"/>
          <ac:spMkLst>
            <pc:docMk/>
            <pc:sldMk cId="3775237212" sldId="258"/>
            <ac:spMk id="16" creationId="{569CEA01-3B9E-46AE-8257-D460A7FDD927}"/>
          </ac:spMkLst>
        </pc:spChg>
        <pc:spChg chg="add del mod">
          <ac:chgData name="Mohammed Rafiq S A" userId="5827448d-d6a0-441f-b9ff-dbdff485ccef" providerId="ADAL" clId="{65D9A183-5CAA-421B-B642-AB22A76FA244}" dt="2021-06-26T17:02:38.053" v="163" actId="478"/>
          <ac:spMkLst>
            <pc:docMk/>
            <pc:sldMk cId="3775237212" sldId="258"/>
            <ac:spMk id="18" creationId="{49F00020-AAF7-4C7F-9448-C9EB25206BEC}"/>
          </ac:spMkLst>
        </pc:spChg>
        <pc:spChg chg="add mod">
          <ac:chgData name="Mohammed Rafiq S A" userId="5827448d-d6a0-441f-b9ff-dbdff485ccef" providerId="ADAL" clId="{65D9A183-5CAA-421B-B642-AB22A76FA244}" dt="2021-06-26T17:59:18.747" v="600" actId="113"/>
          <ac:spMkLst>
            <pc:docMk/>
            <pc:sldMk cId="3775237212" sldId="258"/>
            <ac:spMk id="19" creationId="{69AA4C05-CB80-4ACF-8152-DA27323643F3}"/>
          </ac:spMkLst>
        </pc:spChg>
        <pc:picChg chg="add del mod">
          <ac:chgData name="Mohammed Rafiq S A" userId="5827448d-d6a0-441f-b9ff-dbdff485ccef" providerId="ADAL" clId="{65D9A183-5CAA-421B-B642-AB22A76FA244}" dt="2021-06-26T17:02:38.053" v="163" actId="478"/>
          <ac:picMkLst>
            <pc:docMk/>
            <pc:sldMk cId="3775237212" sldId="258"/>
            <ac:picMk id="4" creationId="{619061C0-A03A-4DAB-B564-38A9453C728E}"/>
          </ac:picMkLst>
        </pc:picChg>
        <pc:picChg chg="add del mod">
          <ac:chgData name="Mohammed Rafiq S A" userId="5827448d-d6a0-441f-b9ff-dbdff485ccef" providerId="ADAL" clId="{65D9A183-5CAA-421B-B642-AB22A76FA244}" dt="2021-06-26T17:02:38.612" v="164" actId="571"/>
          <ac:picMkLst>
            <pc:docMk/>
            <pc:sldMk cId="3775237212" sldId="258"/>
            <ac:picMk id="12" creationId="{8C9339C0-6FF9-4CBA-8025-361868AB3AE1}"/>
          </ac:picMkLst>
        </pc:picChg>
      </pc:sldChg>
      <pc:sldChg chg="modAnim">
        <pc:chgData name="Mohammed Rafiq S A" userId="5827448d-d6a0-441f-b9ff-dbdff485ccef" providerId="ADAL" clId="{65D9A183-5CAA-421B-B642-AB22A76FA244}" dt="2021-06-27T01:45:27.730" v="787"/>
        <pc:sldMkLst>
          <pc:docMk/>
          <pc:sldMk cId="3701197338" sldId="259"/>
        </pc:sldMkLst>
      </pc:sldChg>
      <pc:sldChg chg="addSp delSp modSp modAnim">
        <pc:chgData name="Mohammed Rafiq S A" userId="5827448d-d6a0-441f-b9ff-dbdff485ccef" providerId="ADAL" clId="{65D9A183-5CAA-421B-B642-AB22A76FA244}" dt="2021-06-27T01:44:49.337" v="782"/>
        <pc:sldMkLst>
          <pc:docMk/>
          <pc:sldMk cId="4104080593" sldId="260"/>
        </pc:sldMkLst>
        <pc:spChg chg="del">
          <ac:chgData name="Mohammed Rafiq S A" userId="5827448d-d6a0-441f-b9ff-dbdff485ccef" providerId="ADAL" clId="{65D9A183-5CAA-421B-B642-AB22A76FA244}" dt="2021-06-26T17:04:22.175" v="255" actId="478"/>
          <ac:spMkLst>
            <pc:docMk/>
            <pc:sldMk cId="4104080593" sldId="260"/>
            <ac:spMk id="6" creationId="{8C6F2C6C-5B14-4AFC-9BB9-B665978F324C}"/>
          </ac:spMkLst>
        </pc:spChg>
        <pc:spChg chg="mod">
          <ac:chgData name="Mohammed Rafiq S A" userId="5827448d-d6a0-441f-b9ff-dbdff485ccef" providerId="ADAL" clId="{65D9A183-5CAA-421B-B642-AB22A76FA244}" dt="2021-06-26T17:05:24.976" v="284" actId="1076"/>
          <ac:spMkLst>
            <pc:docMk/>
            <pc:sldMk cId="4104080593" sldId="260"/>
            <ac:spMk id="8" creationId="{EB4ABBFE-5B02-4E6C-AC16-D44D2558829E}"/>
          </ac:spMkLst>
        </pc:spChg>
        <pc:spChg chg="mod">
          <ac:chgData name="Mohammed Rafiq S A" userId="5827448d-d6a0-441f-b9ff-dbdff485ccef" providerId="ADAL" clId="{65D9A183-5CAA-421B-B642-AB22A76FA244}" dt="2021-06-26T17:05:21.501" v="283" actId="14100"/>
          <ac:spMkLst>
            <pc:docMk/>
            <pc:sldMk cId="4104080593" sldId="260"/>
            <ac:spMk id="10" creationId="{A8BFD87C-E800-4137-8138-AF5DB47260DF}"/>
          </ac:spMkLst>
        </pc:spChg>
        <pc:spChg chg="add mod">
          <ac:chgData name="Mohammed Rafiq S A" userId="5827448d-d6a0-441f-b9ff-dbdff485ccef" providerId="ADAL" clId="{65D9A183-5CAA-421B-B642-AB22A76FA244}" dt="2021-06-26T17:05:12.416" v="282" actId="20577"/>
          <ac:spMkLst>
            <pc:docMk/>
            <pc:sldMk cId="4104080593" sldId="260"/>
            <ac:spMk id="11" creationId="{92AD0026-1F97-421D-934E-C9C3D674E843}"/>
          </ac:spMkLst>
        </pc:spChg>
      </pc:sldChg>
      <pc:sldChg chg="modAnim">
        <pc:chgData name="Mohammed Rafiq S A" userId="5827448d-d6a0-441f-b9ff-dbdff485ccef" providerId="ADAL" clId="{65D9A183-5CAA-421B-B642-AB22A76FA244}" dt="2021-06-27T01:53:31.813" v="830"/>
        <pc:sldMkLst>
          <pc:docMk/>
          <pc:sldMk cId="2807943952" sldId="261"/>
        </pc:sldMkLst>
      </pc:sldChg>
      <pc:sldChg chg="modAnim">
        <pc:chgData name="Mohammed Rafiq S A" userId="5827448d-d6a0-441f-b9ff-dbdff485ccef" providerId="ADAL" clId="{65D9A183-5CAA-421B-B642-AB22A76FA244}" dt="2021-06-27T01:53:39.127" v="831"/>
        <pc:sldMkLst>
          <pc:docMk/>
          <pc:sldMk cId="4027700335" sldId="262"/>
        </pc:sldMkLst>
      </pc:sldChg>
      <pc:sldChg chg="modAnim">
        <pc:chgData name="Mohammed Rafiq S A" userId="5827448d-d6a0-441f-b9ff-dbdff485ccef" providerId="ADAL" clId="{65D9A183-5CAA-421B-B642-AB22A76FA244}" dt="2021-06-27T01:54:02.482" v="835"/>
        <pc:sldMkLst>
          <pc:docMk/>
          <pc:sldMk cId="2810298972" sldId="264"/>
        </pc:sldMkLst>
      </pc:sldChg>
      <pc:sldChg chg="modAnim">
        <pc:chgData name="Mohammed Rafiq S A" userId="5827448d-d6a0-441f-b9ff-dbdff485ccef" providerId="ADAL" clId="{65D9A183-5CAA-421B-B642-AB22A76FA244}" dt="2021-06-27T01:46:38.429" v="797"/>
        <pc:sldMkLst>
          <pc:docMk/>
          <pc:sldMk cId="2877569366" sldId="265"/>
        </pc:sldMkLst>
      </pc:sldChg>
      <pc:sldChg chg="modSp ord modAnim">
        <pc:chgData name="Mohammed Rafiq S A" userId="5827448d-d6a0-441f-b9ff-dbdff485ccef" providerId="ADAL" clId="{65D9A183-5CAA-421B-B642-AB22A76FA244}" dt="2021-06-27T01:47:42.305" v="809"/>
        <pc:sldMkLst>
          <pc:docMk/>
          <pc:sldMk cId="3115417829" sldId="266"/>
        </pc:sldMkLst>
        <pc:picChg chg="mod">
          <ac:chgData name="Mohammed Rafiq S A" userId="5827448d-d6a0-441f-b9ff-dbdff485ccef" providerId="ADAL" clId="{65D9A183-5CAA-421B-B642-AB22A76FA244}" dt="2021-06-26T18:04:43.336" v="766" actId="14100"/>
          <ac:picMkLst>
            <pc:docMk/>
            <pc:sldMk cId="3115417829" sldId="266"/>
            <ac:picMk id="4" creationId="{6F112BED-D108-45CD-9F24-9003B6A3983D}"/>
          </ac:picMkLst>
        </pc:picChg>
      </pc:sldChg>
      <pc:sldChg chg="modAnim">
        <pc:chgData name="Mohammed Rafiq S A" userId="5827448d-d6a0-441f-b9ff-dbdff485ccef" providerId="ADAL" clId="{65D9A183-5CAA-421B-B642-AB22A76FA244}" dt="2021-06-27T01:46:43.783" v="798"/>
        <pc:sldMkLst>
          <pc:docMk/>
          <pc:sldMk cId="167233029" sldId="267"/>
        </pc:sldMkLst>
      </pc:sldChg>
      <pc:sldChg chg="modAnim">
        <pc:chgData name="Mohammed Rafiq S A" userId="5827448d-d6a0-441f-b9ff-dbdff485ccef" providerId="ADAL" clId="{65D9A183-5CAA-421B-B642-AB22A76FA244}" dt="2021-06-27T01:47:29.140" v="807"/>
        <pc:sldMkLst>
          <pc:docMk/>
          <pc:sldMk cId="953992706" sldId="268"/>
        </pc:sldMkLst>
      </pc:sldChg>
      <pc:sldChg chg="modSp add del">
        <pc:chgData name="Mohammed Rafiq S A" userId="5827448d-d6a0-441f-b9ff-dbdff485ccef" providerId="ADAL" clId="{65D9A183-5CAA-421B-B642-AB22A76FA244}" dt="2021-06-26T16:52:09.378" v="36"/>
        <pc:sldMkLst>
          <pc:docMk/>
          <pc:sldMk cId="1583839116" sldId="269"/>
        </pc:sldMkLst>
        <pc:spChg chg="mod">
          <ac:chgData name="Mohammed Rafiq S A" userId="5827448d-d6a0-441f-b9ff-dbdff485ccef" providerId="ADAL" clId="{65D9A183-5CAA-421B-B642-AB22A76FA244}" dt="2021-06-26T16:52:08.941" v="35" actId="20577"/>
          <ac:spMkLst>
            <pc:docMk/>
            <pc:sldMk cId="1583839116" sldId="269"/>
            <ac:spMk id="2" creationId="{D9A8C1B8-8D8B-466F-8383-9A77DEC614F7}"/>
          </ac:spMkLst>
        </pc:spChg>
      </pc:sldChg>
      <pc:sldChg chg="addSp delSp modSp add ord">
        <pc:chgData name="Mohammed Rafiq S A" userId="5827448d-d6a0-441f-b9ff-dbdff485ccef" providerId="ADAL" clId="{65D9A183-5CAA-421B-B642-AB22A76FA244}" dt="2021-06-26T16:57:44.710" v="135" actId="20577"/>
        <pc:sldMkLst>
          <pc:docMk/>
          <pc:sldMk cId="2639259840" sldId="269"/>
        </pc:sldMkLst>
        <pc:spChg chg="mod">
          <ac:chgData name="Mohammed Rafiq S A" userId="5827448d-d6a0-441f-b9ff-dbdff485ccef" providerId="ADAL" clId="{65D9A183-5CAA-421B-B642-AB22A76FA244}" dt="2021-06-26T16:57:44.710" v="135" actId="20577"/>
          <ac:spMkLst>
            <pc:docMk/>
            <pc:sldMk cId="2639259840" sldId="269"/>
            <ac:spMk id="2" creationId="{E79875EF-5DDB-4087-A349-20C3C5BF6483}"/>
          </ac:spMkLst>
        </pc:spChg>
        <pc:spChg chg="del">
          <ac:chgData name="Mohammed Rafiq S A" userId="5827448d-d6a0-441f-b9ff-dbdff485ccef" providerId="ADAL" clId="{65D9A183-5CAA-421B-B642-AB22A76FA244}" dt="2021-06-26T16:57:34.778" v="125" actId="478"/>
          <ac:spMkLst>
            <pc:docMk/>
            <pc:sldMk cId="2639259840" sldId="269"/>
            <ac:spMk id="3" creationId="{DB4B3782-7253-47B5-9B9B-A2E7108E4D1D}"/>
          </ac:spMkLst>
        </pc:spChg>
        <pc:spChg chg="add del mod">
          <ac:chgData name="Mohammed Rafiq S A" userId="5827448d-d6a0-441f-b9ff-dbdff485ccef" providerId="ADAL" clId="{65D9A183-5CAA-421B-B642-AB22A76FA244}" dt="2021-06-26T16:57:37.768" v="126" actId="478"/>
          <ac:spMkLst>
            <pc:docMk/>
            <pc:sldMk cId="2639259840" sldId="269"/>
            <ac:spMk id="5" creationId="{C7B71F7E-379C-4C0A-A98B-7D8DDE1945B6}"/>
          </ac:spMkLst>
        </pc:spChg>
      </pc:sldChg>
      <pc:sldChg chg="add del">
        <pc:chgData name="Mohammed Rafiq S A" userId="5827448d-d6a0-441f-b9ff-dbdff485ccef" providerId="ADAL" clId="{65D9A183-5CAA-421B-B642-AB22A76FA244}" dt="2021-06-26T16:52:43.503" v="59"/>
        <pc:sldMkLst>
          <pc:docMk/>
          <pc:sldMk cId="33865289" sldId="270"/>
        </pc:sldMkLst>
      </pc:sldChg>
      <pc:sldChg chg="delSp modSp add ord">
        <pc:chgData name="Mohammed Rafiq S A" userId="5827448d-d6a0-441f-b9ff-dbdff485ccef" providerId="ADAL" clId="{65D9A183-5CAA-421B-B642-AB22A76FA244}" dt="2021-06-26T16:57:28.854" v="124" actId="478"/>
        <pc:sldMkLst>
          <pc:docMk/>
          <pc:sldMk cId="1542342791" sldId="270"/>
        </pc:sldMkLst>
        <pc:spChg chg="mod">
          <ac:chgData name="Mohammed Rafiq S A" userId="5827448d-d6a0-441f-b9ff-dbdff485ccef" providerId="ADAL" clId="{65D9A183-5CAA-421B-B642-AB22A76FA244}" dt="2021-06-26T16:57:21.797" v="121" actId="20577"/>
          <ac:spMkLst>
            <pc:docMk/>
            <pc:sldMk cId="1542342791" sldId="270"/>
            <ac:spMk id="2" creationId="{E79875EF-5DDB-4087-A349-20C3C5BF6483}"/>
          </ac:spMkLst>
        </pc:spChg>
        <pc:spChg chg="del mod">
          <ac:chgData name="Mohammed Rafiq S A" userId="5827448d-d6a0-441f-b9ff-dbdff485ccef" providerId="ADAL" clId="{65D9A183-5CAA-421B-B642-AB22A76FA244}" dt="2021-06-26T16:57:28.854" v="124" actId="478"/>
          <ac:spMkLst>
            <pc:docMk/>
            <pc:sldMk cId="1542342791" sldId="270"/>
            <ac:spMk id="3" creationId="{DB4B3782-7253-47B5-9B9B-A2E7108E4D1D}"/>
          </ac:spMkLst>
        </pc:spChg>
      </pc:sldChg>
      <pc:sldChg chg="addSp delSp modSp add modAnim">
        <pc:chgData name="Mohammed Rafiq S A" userId="5827448d-d6a0-441f-b9ff-dbdff485ccef" providerId="ADAL" clId="{65D9A183-5CAA-421B-B642-AB22A76FA244}" dt="2021-06-27T01:47:51.355" v="810"/>
        <pc:sldMkLst>
          <pc:docMk/>
          <pc:sldMk cId="2948923088" sldId="271"/>
        </pc:sldMkLst>
        <pc:spChg chg="del">
          <ac:chgData name="Mohammed Rafiq S A" userId="5827448d-d6a0-441f-b9ff-dbdff485ccef" providerId="ADAL" clId="{65D9A183-5CAA-421B-B642-AB22A76FA244}" dt="2021-06-26T17:00:16.947" v="149" actId="478"/>
          <ac:spMkLst>
            <pc:docMk/>
            <pc:sldMk cId="2948923088" sldId="271"/>
            <ac:spMk id="2" creationId="{61595B3B-54B7-43E6-96E5-CCE1C744CBCE}"/>
          </ac:spMkLst>
        </pc:spChg>
        <pc:spChg chg="del">
          <ac:chgData name="Mohammed Rafiq S A" userId="5827448d-d6a0-441f-b9ff-dbdff485ccef" providerId="ADAL" clId="{65D9A183-5CAA-421B-B642-AB22A76FA244}" dt="2021-06-26T16:59:43.777" v="138" actId="478"/>
          <ac:spMkLst>
            <pc:docMk/>
            <pc:sldMk cId="2948923088" sldId="271"/>
            <ac:spMk id="3" creationId="{3A7C0AA3-096B-4948-A662-DEEDC7091323}"/>
          </ac:spMkLst>
        </pc:spChg>
        <pc:picChg chg="add mod modCrop">
          <ac:chgData name="Mohammed Rafiq S A" userId="5827448d-d6a0-441f-b9ff-dbdff485ccef" providerId="ADAL" clId="{65D9A183-5CAA-421B-B642-AB22A76FA244}" dt="2021-06-26T17:00:30.174" v="153" actId="14100"/>
          <ac:picMkLst>
            <pc:docMk/>
            <pc:sldMk cId="2948923088" sldId="271"/>
            <ac:picMk id="4" creationId="{C8EF4336-941A-410D-9864-C24031FB1ECB}"/>
          </ac:picMkLst>
        </pc:picChg>
      </pc:sldChg>
      <pc:sldChg chg="addSp delSp modSp add modAnim">
        <pc:chgData name="Mohammed Rafiq S A" userId="5827448d-d6a0-441f-b9ff-dbdff485ccef" providerId="ADAL" clId="{65D9A183-5CAA-421B-B642-AB22A76FA244}" dt="2021-06-27T01:48:06.009" v="813"/>
        <pc:sldMkLst>
          <pc:docMk/>
          <pc:sldMk cId="1362738932" sldId="272"/>
        </pc:sldMkLst>
        <pc:spChg chg="del">
          <ac:chgData name="Mohammed Rafiq S A" userId="5827448d-d6a0-441f-b9ff-dbdff485ccef" providerId="ADAL" clId="{65D9A183-5CAA-421B-B642-AB22A76FA244}" dt="2021-06-26T17:45:47.894" v="345" actId="478"/>
          <ac:spMkLst>
            <pc:docMk/>
            <pc:sldMk cId="1362738932" sldId="272"/>
            <ac:spMk id="2" creationId="{A050D749-193C-4EBB-BC3A-F3FE2E49FA8E}"/>
          </ac:spMkLst>
        </pc:spChg>
        <pc:spChg chg="del">
          <ac:chgData name="Mohammed Rafiq S A" userId="5827448d-d6a0-441f-b9ff-dbdff485ccef" providerId="ADAL" clId="{65D9A183-5CAA-421B-B642-AB22A76FA244}" dt="2021-06-26T17:45:47.894" v="345" actId="478"/>
          <ac:spMkLst>
            <pc:docMk/>
            <pc:sldMk cId="1362738932" sldId="272"/>
            <ac:spMk id="3" creationId="{B82D7F79-C750-4563-8F56-3B1741F0F41B}"/>
          </ac:spMkLst>
        </pc:spChg>
        <pc:picChg chg="add del">
          <ac:chgData name="Mohammed Rafiq S A" userId="5827448d-d6a0-441f-b9ff-dbdff485ccef" providerId="ADAL" clId="{65D9A183-5CAA-421B-B642-AB22A76FA244}" dt="2021-06-26T17:45:45.296" v="344"/>
          <ac:picMkLst>
            <pc:docMk/>
            <pc:sldMk cId="1362738932" sldId="272"/>
            <ac:picMk id="4" creationId="{01ADC3FB-E1E7-49E6-BD77-7BC7301B1FB2}"/>
          </ac:picMkLst>
        </pc:picChg>
        <pc:picChg chg="add mod modCrop">
          <ac:chgData name="Mohammed Rafiq S A" userId="5827448d-d6a0-441f-b9ff-dbdff485ccef" providerId="ADAL" clId="{65D9A183-5CAA-421B-B642-AB22A76FA244}" dt="2021-06-26T17:47:00.952" v="356" actId="14100"/>
          <ac:picMkLst>
            <pc:docMk/>
            <pc:sldMk cId="1362738932" sldId="272"/>
            <ac:picMk id="5" creationId="{73354738-E00A-42BD-8E73-DF17D157FA74}"/>
          </ac:picMkLst>
        </pc:picChg>
      </pc:sldChg>
      <pc:sldChg chg="addSp delSp modSp add ord modAnim">
        <pc:chgData name="Mohammed Rafiq S A" userId="5827448d-d6a0-441f-b9ff-dbdff485ccef" providerId="ADAL" clId="{65D9A183-5CAA-421B-B642-AB22A76FA244}" dt="2021-06-27T01:47:56.600" v="811"/>
        <pc:sldMkLst>
          <pc:docMk/>
          <pc:sldMk cId="194729304" sldId="273"/>
        </pc:sldMkLst>
        <pc:spChg chg="del">
          <ac:chgData name="Mohammed Rafiq S A" userId="5827448d-d6a0-441f-b9ff-dbdff485ccef" providerId="ADAL" clId="{65D9A183-5CAA-421B-B642-AB22A76FA244}" dt="2021-06-26T17:48:05.152" v="358" actId="478"/>
          <ac:spMkLst>
            <pc:docMk/>
            <pc:sldMk cId="194729304" sldId="273"/>
            <ac:spMk id="2" creationId="{C3E2206A-5A3B-4260-94B2-F4D9279185D4}"/>
          </ac:spMkLst>
        </pc:spChg>
        <pc:spChg chg="del">
          <ac:chgData name="Mohammed Rafiq S A" userId="5827448d-d6a0-441f-b9ff-dbdff485ccef" providerId="ADAL" clId="{65D9A183-5CAA-421B-B642-AB22A76FA244}" dt="2021-06-26T17:48:05.152" v="358" actId="478"/>
          <ac:spMkLst>
            <pc:docMk/>
            <pc:sldMk cId="194729304" sldId="273"/>
            <ac:spMk id="3" creationId="{3059E0E3-95A7-4980-BFAC-3783CDD1B30C}"/>
          </ac:spMkLst>
        </pc:spChg>
        <pc:picChg chg="add mod modCrop">
          <ac:chgData name="Mohammed Rafiq S A" userId="5827448d-d6a0-441f-b9ff-dbdff485ccef" providerId="ADAL" clId="{65D9A183-5CAA-421B-B642-AB22A76FA244}" dt="2021-06-26T17:48:44.762" v="367" actId="14100"/>
          <ac:picMkLst>
            <pc:docMk/>
            <pc:sldMk cId="194729304" sldId="273"/>
            <ac:picMk id="4" creationId="{2342C058-4A0F-4E69-AE06-7CC27AAEF2F1}"/>
          </ac:picMkLst>
        </pc:picChg>
      </pc:sldChg>
      <pc:sldChg chg="addSp delSp modSp add ord modAnim">
        <pc:chgData name="Mohammed Rafiq S A" userId="5827448d-d6a0-441f-b9ff-dbdff485ccef" providerId="ADAL" clId="{65D9A183-5CAA-421B-B642-AB22A76FA244}" dt="2021-06-27T01:48:01.004" v="812"/>
        <pc:sldMkLst>
          <pc:docMk/>
          <pc:sldMk cId="755528596" sldId="274"/>
        </pc:sldMkLst>
        <pc:picChg chg="add mod modCrop">
          <ac:chgData name="Mohammed Rafiq S A" userId="5827448d-d6a0-441f-b9ff-dbdff485ccef" providerId="ADAL" clId="{65D9A183-5CAA-421B-B642-AB22A76FA244}" dt="2021-06-26T17:50:12.995" v="378" actId="14100"/>
          <ac:picMkLst>
            <pc:docMk/>
            <pc:sldMk cId="755528596" sldId="274"/>
            <ac:picMk id="2" creationId="{D1E0D6EE-90AF-4C20-9936-1F8CB709C306}"/>
          </ac:picMkLst>
        </pc:picChg>
        <pc:picChg chg="del">
          <ac:chgData name="Mohammed Rafiq S A" userId="5827448d-d6a0-441f-b9ff-dbdff485ccef" providerId="ADAL" clId="{65D9A183-5CAA-421B-B642-AB22A76FA244}" dt="2021-06-26T17:49:13.927" v="369" actId="478"/>
          <ac:picMkLst>
            <pc:docMk/>
            <pc:sldMk cId="755528596" sldId="274"/>
            <ac:picMk id="4" creationId="{2342C058-4A0F-4E69-AE06-7CC27AAEF2F1}"/>
          </ac:picMkLst>
        </pc:picChg>
      </pc:sldChg>
      <pc:sldChg chg="addSp delSp modSp add modAnim">
        <pc:chgData name="Mohammed Rafiq S A" userId="5827448d-d6a0-441f-b9ff-dbdff485ccef" providerId="ADAL" clId="{65D9A183-5CAA-421B-B642-AB22A76FA244}" dt="2021-06-27T01:48:10.904" v="814"/>
        <pc:sldMkLst>
          <pc:docMk/>
          <pc:sldMk cId="1603375365" sldId="275"/>
        </pc:sldMkLst>
        <pc:picChg chg="del">
          <ac:chgData name="Mohammed Rafiq S A" userId="5827448d-d6a0-441f-b9ff-dbdff485ccef" providerId="ADAL" clId="{65D9A183-5CAA-421B-B642-AB22A76FA244}" dt="2021-06-26T17:51:05.933" v="380" actId="478"/>
          <ac:picMkLst>
            <pc:docMk/>
            <pc:sldMk cId="1603375365" sldId="275"/>
            <ac:picMk id="2" creationId="{D1E0D6EE-90AF-4C20-9936-1F8CB709C306}"/>
          </ac:picMkLst>
        </pc:picChg>
        <pc:picChg chg="add mod modCrop">
          <ac:chgData name="Mohammed Rafiq S A" userId="5827448d-d6a0-441f-b9ff-dbdff485ccef" providerId="ADAL" clId="{65D9A183-5CAA-421B-B642-AB22A76FA244}" dt="2021-06-26T17:51:46.564" v="389" actId="14100"/>
          <ac:picMkLst>
            <pc:docMk/>
            <pc:sldMk cId="1603375365" sldId="275"/>
            <ac:picMk id="3" creationId="{5D17FCED-3B64-4E55-84C3-1A2594B59ED7}"/>
          </ac:picMkLst>
        </pc:picChg>
      </pc:sldChg>
      <pc:sldChg chg="addSp delSp modSp add ord modAnim">
        <pc:chgData name="Mohammed Rafiq S A" userId="5827448d-d6a0-441f-b9ff-dbdff485ccef" providerId="ADAL" clId="{65D9A183-5CAA-421B-B642-AB22A76FA244}" dt="2021-06-26T18:04:04.144" v="765"/>
        <pc:sldMkLst>
          <pc:docMk/>
          <pc:sldMk cId="1027355286" sldId="276"/>
        </pc:sldMkLst>
        <pc:spChg chg="del mod">
          <ac:chgData name="Mohammed Rafiq S A" userId="5827448d-d6a0-441f-b9ff-dbdff485ccef" providerId="ADAL" clId="{65D9A183-5CAA-421B-B642-AB22A76FA244}" dt="2021-06-26T17:56:15.940" v="395" actId="478"/>
          <ac:spMkLst>
            <pc:docMk/>
            <pc:sldMk cId="1027355286" sldId="276"/>
            <ac:spMk id="2" creationId="{E79875EF-5DDB-4087-A349-20C3C5BF6483}"/>
          </ac:spMkLst>
        </pc:spChg>
        <pc:spChg chg="add mod">
          <ac:chgData name="Mohammed Rafiq S A" userId="5827448d-d6a0-441f-b9ff-dbdff485ccef" providerId="ADAL" clId="{65D9A183-5CAA-421B-B642-AB22A76FA244}" dt="2021-06-26T17:56:23.771" v="410" actId="20577"/>
          <ac:spMkLst>
            <pc:docMk/>
            <pc:sldMk cId="1027355286" sldId="276"/>
            <ac:spMk id="3" creationId="{F3E659B7-70ED-4A2C-8AC1-5CCE5E19B50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E69AF-1419-4A7D-8846-B472DDDA6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BD122F-66E8-4811-AF56-EF886321F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68626-63A0-450F-8576-04CDB1087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7D710-43DF-4510-A3B5-E52D508DB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995AD-CFE9-4114-8681-5D83680A1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3411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4F973-7127-4221-AD3F-0E6CFFDD8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6DBC7B-5207-4BA8-8072-5216B63C7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BD9C3-4C56-497F-BE8C-EE3812E94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1C0E4-7CA5-4670-B89F-16A4C9E93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2B7E5-C9C8-45A5-A0BD-ED0BB4C3F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08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AABF52-A547-4DF6-958C-ED86F22B91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E4ACA2-BB02-43F3-AB80-9C1BD4C8D3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4AB66-D542-409D-B77F-B12508EE9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E33CE-DC31-4DAF-9CA9-42A900A7E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CB612-75A0-42E6-A0CD-29B7593FA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1943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67F35-9D98-4DD7-A6AE-A8B74CDDB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FC5D3-8AA0-4748-8FED-9CB02EF2E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4236A-3978-46E7-AFDE-A68AA1DA6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B5A82-F8F6-4C21-9FC2-300FB8406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8C2E0-AB78-40AA-8574-72FD26C45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6968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BD8DA-079A-497E-A35A-43D476598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ACE0C-D7FB-413A-BD46-37848A4A1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60923-E9F2-4E0A-ADAA-FF288EB18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D2946-C8D0-43DD-AF5E-3E3725A9F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24EB9-A047-4F6C-B7EB-A0CCE6A03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648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D2490-8DFB-45F6-8789-7C48DAEF8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27DD3-2ECA-449B-BCAE-E97585EB0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6EC047-1E20-4F71-8C09-E9DDCF94C4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2E19E-AAE1-49AA-9472-1CF9E2B87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5EA3D-5A47-4176-AFAA-D0A2E07C1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B457BD-F864-440E-8AA3-A2A3BCC2E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2123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75277-9898-458D-8660-4067E7EB1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5FE56-AEDC-4422-A47F-A603EA6CE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9988CB-1C10-47AB-BA95-724F9FC959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DC49FD-5757-4F1E-91A4-176FA51BD6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8F3BD3-C514-42F9-BBBB-BD049BECE8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4ECE5E-9145-4823-BBD5-73FBED31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BB8A21-6DC9-46E6-9352-36C25CB7E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8E73A6-974D-4952-A24B-065F16536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85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3DA6B-ACC9-432A-8D8B-80C5F4305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BFD2E2-5600-4ABD-82D6-459F8D8AF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4656BA-56E9-49F1-88A5-14647E2B3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77965E-1BE2-4FD2-80E8-AEA63CEED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3135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D13AE9-672E-4203-BD83-FC12E52A0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04DD5F-A944-4875-88A7-FE7DA213E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AFB54D-154F-444A-B980-088E0DB0E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4304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068A3-4051-402B-A848-45488C19D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CF50A-107E-4065-A41D-D43A933E1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003CA-E217-4E5C-A5C4-AB1994ADB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01F2CF-6189-4A83-B4E8-C86A40A49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3682E-4711-437E-BF1F-5948517FF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26EAE1-DFA0-4739-BD51-93D074362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4194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2BDF6-EBDF-4E81-AECC-C46C2E99D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2DFE7D-850B-455E-AA6F-B34555456B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12B92B-05DD-4079-95D0-1F3E1D74C7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CE626-BA3E-43AD-B903-1EFF0EFB7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C3236-FF49-404E-AE20-CC15142C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72F2F-7765-4703-BCBD-235BCB244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6779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5B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8C4D0D-D1E5-4EAA-B103-E97512542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C8612-F60C-494B-8FA7-C4AF75688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7A6D7-77F1-45CE-8AD3-CA9FB14880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79955-7E42-4F9E-A5E4-CC5A23E6B4EF}" type="datetimeFigureOut">
              <a:rPr lang="en-IN" smtClean="0"/>
              <a:t>27-06-2021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5E14E-6692-48FE-95CB-BEAE678D0C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AAF7B-2DA6-4732-BF99-5478395F23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2ADECD-1D57-46E5-8893-C7FB1FE230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348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75EF-5DDB-4087-A349-20C3C5BF64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bg1"/>
                </a:solidFill>
              </a:rPr>
              <a:t>DevOps &amp; Cloud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4B3782-7253-47B5-9B9B-A2E7108E4D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01075" y="5981700"/>
            <a:ext cx="3305175" cy="64770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IN" dirty="0">
                <a:solidFill>
                  <a:schemeClr val="bg1"/>
                </a:solidFill>
              </a:rPr>
              <a:t>Presenter:  Mohammed Rafiq</a:t>
            </a:r>
          </a:p>
          <a:p>
            <a:pPr algn="l"/>
            <a:r>
              <a:rPr lang="en-IN" dirty="0">
                <a:solidFill>
                  <a:schemeClr val="bg1"/>
                </a:solidFill>
              </a:rPr>
              <a:t>Date         :  27-June-2021</a:t>
            </a:r>
          </a:p>
        </p:txBody>
      </p:sp>
    </p:spTree>
    <p:extLst>
      <p:ext uri="{BB962C8B-B14F-4D97-AF65-F5344CB8AC3E}">
        <p14:creationId xmlns:p14="http://schemas.microsoft.com/office/powerpoint/2010/main" val="2094646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48CF-57EE-482D-9CFA-5084CF02F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Evolution of DevOps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E4A89-1FBE-4DBA-AEB5-41B15555A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2250"/>
            <a:ext cx="10515600" cy="4351338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It was just a culture when it started, way of working between DEV’s and OP’s</a:t>
            </a:r>
          </a:p>
          <a:p>
            <a:r>
              <a:rPr lang="en-IN" dirty="0">
                <a:solidFill>
                  <a:schemeClr val="bg1"/>
                </a:solidFill>
              </a:rPr>
              <a:t>Common language of communication.</a:t>
            </a:r>
          </a:p>
          <a:p>
            <a:r>
              <a:rPr lang="en-IN" dirty="0">
                <a:solidFill>
                  <a:schemeClr val="bg1"/>
                </a:solidFill>
              </a:rPr>
              <a:t>Became its own job and role.</a:t>
            </a:r>
          </a:p>
          <a:p>
            <a:r>
              <a:rPr lang="en-IN" dirty="0">
                <a:solidFill>
                  <a:schemeClr val="bg1"/>
                </a:solidFill>
              </a:rPr>
              <a:t>Many new tools and concepts were developed to help DevOps bridge the gap and automate the software development process.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9705B3-316F-4AB0-BB68-8E15ABCE3B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390" b="7360"/>
          <a:stretch/>
        </p:blipFill>
        <p:spPr>
          <a:xfrm>
            <a:off x="704850" y="4333875"/>
            <a:ext cx="10753725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69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E8721C-85CF-4897-B2DB-068D98C2A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33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C9738A-7CA5-4216-99C4-7CBE54CBF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C1547E9-4151-408A-8675-D5A3FE780F42}"/>
              </a:ext>
            </a:extLst>
          </p:cNvPr>
          <p:cNvSpPr/>
          <p:nvPr/>
        </p:nvSpPr>
        <p:spPr>
          <a:xfrm>
            <a:off x="8439150" y="5697538"/>
            <a:ext cx="3333750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Continuous Delivery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5ABD38-2B55-4E62-A22A-F935C156C2F9}"/>
              </a:ext>
            </a:extLst>
          </p:cNvPr>
          <p:cNvSpPr/>
          <p:nvPr/>
        </p:nvSpPr>
        <p:spPr>
          <a:xfrm>
            <a:off x="5010150" y="5708651"/>
            <a:ext cx="3333750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Continuous Integration</a:t>
            </a:r>
          </a:p>
        </p:txBody>
      </p:sp>
    </p:spTree>
    <p:extLst>
      <p:ext uri="{BB962C8B-B14F-4D97-AF65-F5344CB8AC3E}">
        <p14:creationId xmlns:p14="http://schemas.microsoft.com/office/powerpoint/2010/main" val="95399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6EFC6-F1CB-4739-ABC3-92EACE8AC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00" y="180976"/>
            <a:ext cx="11849100" cy="1123950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DevOps Tasks &amp; Responsibilities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112BED-D108-45CD-9F24-9003B6A398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93" t="17917" r="2032"/>
          <a:stretch/>
        </p:blipFill>
        <p:spPr>
          <a:xfrm>
            <a:off x="0" y="1028701"/>
            <a:ext cx="121920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417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75EF-5DDB-4087-A349-20C3C5BF64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Cloud Computing Overview</a:t>
            </a:r>
          </a:p>
        </p:txBody>
      </p:sp>
    </p:spTree>
    <p:extLst>
      <p:ext uri="{BB962C8B-B14F-4D97-AF65-F5344CB8AC3E}">
        <p14:creationId xmlns:p14="http://schemas.microsoft.com/office/powerpoint/2010/main" val="2639259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EF4336-941A-410D-9864-C24031FB1E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37" t="21667" r="1484" b="1361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923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42C058-4A0F-4E69-AE06-7CC27AAEF2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03" t="21389" r="1249" b="1000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29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E0D6EE-90AF-4C20-9936-1F8CB709C3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81" t="14306" r="1328" b="98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528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354738-E00A-42BD-8E73-DF17D157FA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03" t="20279" r="1172" b="11389"/>
          <a:stretch/>
        </p:blipFill>
        <p:spPr>
          <a:xfrm>
            <a:off x="0" y="-66675"/>
            <a:ext cx="12192000" cy="692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738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17FCED-3B64-4E55-84C3-1A2594B59E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16" t="21805" r="1328" b="1069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7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F839B-261A-41CB-9478-EDA2FB06E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9BB51-3B38-4DED-B6F5-C46C4203B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2445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200" dirty="0">
                <a:solidFill>
                  <a:schemeClr val="bg1"/>
                </a:solidFill>
                <a:highlight>
                  <a:srgbClr val="00FF00"/>
                </a:highlight>
              </a:rPr>
              <a:t>DevOps Overview</a:t>
            </a:r>
          </a:p>
          <a:p>
            <a:r>
              <a:rPr lang="en-IN" sz="2400" dirty="0">
                <a:solidFill>
                  <a:schemeClr val="bg1"/>
                </a:solidFill>
              </a:rPr>
              <a:t>What is Software Development Process ?</a:t>
            </a:r>
          </a:p>
          <a:p>
            <a:r>
              <a:rPr lang="en-IN" sz="2400" dirty="0">
                <a:solidFill>
                  <a:schemeClr val="bg1"/>
                </a:solidFill>
              </a:rPr>
              <a:t>Traditional approach</a:t>
            </a:r>
          </a:p>
          <a:p>
            <a:r>
              <a:rPr lang="en-IN" sz="2400" dirty="0">
                <a:solidFill>
                  <a:schemeClr val="bg1"/>
                </a:solidFill>
              </a:rPr>
              <a:t>Problems faced by teams</a:t>
            </a:r>
          </a:p>
          <a:p>
            <a:r>
              <a:rPr lang="en-IN" sz="2400" dirty="0">
                <a:solidFill>
                  <a:schemeClr val="bg1"/>
                </a:solidFill>
              </a:rPr>
              <a:t>Solution: DevOps Culture </a:t>
            </a:r>
          </a:p>
          <a:p>
            <a:r>
              <a:rPr lang="en-IN" sz="2400" dirty="0">
                <a:solidFill>
                  <a:schemeClr val="bg1"/>
                </a:solidFill>
              </a:rPr>
              <a:t>Waterfall vs Agile</a:t>
            </a:r>
          </a:p>
          <a:p>
            <a:r>
              <a:rPr lang="en-IN" sz="2400" dirty="0">
                <a:solidFill>
                  <a:schemeClr val="bg1"/>
                </a:solidFill>
              </a:rPr>
              <a:t>DevOps tools &amp; technologies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367A0C5-1DD1-407D-930B-556D1D80A4F1}"/>
              </a:ext>
            </a:extLst>
          </p:cNvPr>
          <p:cNvSpPr txBox="1">
            <a:spLocks/>
          </p:cNvSpPr>
          <p:nvPr/>
        </p:nvSpPr>
        <p:spPr>
          <a:xfrm>
            <a:off x="5895975" y="1811338"/>
            <a:ext cx="5124450" cy="3303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sz="3200" dirty="0">
                <a:solidFill>
                  <a:schemeClr val="bg1"/>
                </a:solidFill>
                <a:highlight>
                  <a:srgbClr val="00FF00"/>
                </a:highlight>
              </a:rPr>
              <a:t>Cloud Computing Overview</a:t>
            </a:r>
          </a:p>
          <a:p>
            <a:r>
              <a:rPr lang="en-IN" sz="2400" dirty="0">
                <a:solidFill>
                  <a:schemeClr val="bg1"/>
                </a:solidFill>
              </a:rPr>
              <a:t>Traditional Data Centres</a:t>
            </a:r>
          </a:p>
          <a:p>
            <a:r>
              <a:rPr lang="en-IN" sz="2400" dirty="0">
                <a:solidFill>
                  <a:schemeClr val="bg1"/>
                </a:solidFill>
              </a:rPr>
              <a:t>Deploying app on-prem vs cloud</a:t>
            </a:r>
          </a:p>
          <a:p>
            <a:r>
              <a:rPr lang="en-IN" sz="2400" dirty="0">
                <a:solidFill>
                  <a:schemeClr val="bg1"/>
                </a:solidFill>
              </a:rPr>
              <a:t>What is Cloud computing ?</a:t>
            </a:r>
          </a:p>
          <a:p>
            <a:r>
              <a:rPr lang="en-IN" sz="2400" dirty="0">
                <a:solidFill>
                  <a:schemeClr val="bg1"/>
                </a:solidFill>
              </a:rPr>
              <a:t>Cloud Service Models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F60F99-7F0F-4087-8E27-58A1B9510058}"/>
              </a:ext>
            </a:extLst>
          </p:cNvPr>
          <p:cNvSpPr/>
          <p:nvPr/>
        </p:nvSpPr>
        <p:spPr>
          <a:xfrm>
            <a:off x="8296276" y="5568226"/>
            <a:ext cx="3269620" cy="7078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Ground Rules</a:t>
            </a:r>
          </a:p>
        </p:txBody>
      </p:sp>
    </p:spTree>
    <p:extLst>
      <p:ext uri="{BB962C8B-B14F-4D97-AF65-F5344CB8AC3E}">
        <p14:creationId xmlns:p14="http://schemas.microsoft.com/office/powerpoint/2010/main" val="51083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3E659B7-70ED-4A2C-8AC1-5CCE5E19B50C}"/>
              </a:ext>
            </a:extLst>
          </p:cNvPr>
          <p:cNvSpPr/>
          <p:nvPr/>
        </p:nvSpPr>
        <p:spPr>
          <a:xfrm>
            <a:off x="4049448" y="2967335"/>
            <a:ext cx="40931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You…!!</a:t>
            </a:r>
          </a:p>
        </p:txBody>
      </p:sp>
    </p:spTree>
    <p:extLst>
      <p:ext uri="{BB962C8B-B14F-4D97-AF65-F5344CB8AC3E}">
        <p14:creationId xmlns:p14="http://schemas.microsoft.com/office/powerpoint/2010/main" val="102735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75EF-5DDB-4087-A349-20C3C5BF64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DevOps Overview</a:t>
            </a:r>
          </a:p>
        </p:txBody>
      </p:sp>
    </p:spTree>
    <p:extLst>
      <p:ext uri="{BB962C8B-B14F-4D97-AF65-F5344CB8AC3E}">
        <p14:creationId xmlns:p14="http://schemas.microsoft.com/office/powerpoint/2010/main" val="1542342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E239E-3C9A-41FE-B2C9-A29A501C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What is Software Development 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19061C0-A03A-4DAB-B564-38A9453C72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236" t="16272" r="32392" b="10616"/>
          <a:stretch/>
        </p:blipFill>
        <p:spPr>
          <a:xfrm>
            <a:off x="1390649" y="1690688"/>
            <a:ext cx="5835099" cy="4471573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B2B74BB-0BC8-46A6-B12B-1A5F1EAEBC4F}"/>
              </a:ext>
            </a:extLst>
          </p:cNvPr>
          <p:cNvSpPr/>
          <p:nvPr/>
        </p:nvSpPr>
        <p:spPr>
          <a:xfrm>
            <a:off x="2912165" y="2209800"/>
            <a:ext cx="1240003" cy="52677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Role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0F2748E-D616-4748-A474-A2C03A49D587}"/>
              </a:ext>
            </a:extLst>
          </p:cNvPr>
          <p:cNvSpPr/>
          <p:nvPr/>
        </p:nvSpPr>
        <p:spPr>
          <a:xfrm>
            <a:off x="4505787" y="2209800"/>
            <a:ext cx="871283" cy="52677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Role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C12398C-3816-4143-B41A-CD1529A6A23B}"/>
              </a:ext>
            </a:extLst>
          </p:cNvPr>
          <p:cNvSpPr/>
          <p:nvPr/>
        </p:nvSpPr>
        <p:spPr>
          <a:xfrm>
            <a:off x="2912164" y="4903925"/>
            <a:ext cx="1240003" cy="52677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Role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9E8AE84-7CB7-44D9-A3C2-13CB54D5EF8F}"/>
              </a:ext>
            </a:extLst>
          </p:cNvPr>
          <p:cNvSpPr/>
          <p:nvPr/>
        </p:nvSpPr>
        <p:spPr>
          <a:xfrm>
            <a:off x="4505787" y="4903925"/>
            <a:ext cx="1437813" cy="52677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Role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AA4C05-CB80-4ACF-8152-DA27323643F3}"/>
              </a:ext>
            </a:extLst>
          </p:cNvPr>
          <p:cNvSpPr txBox="1"/>
          <p:nvPr/>
        </p:nvSpPr>
        <p:spPr>
          <a:xfrm>
            <a:off x="7610475" y="2905125"/>
            <a:ext cx="40481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Exp: </a:t>
            </a:r>
            <a:r>
              <a:rPr lang="en-IN" dirty="0">
                <a:solidFill>
                  <a:schemeClr val="bg1"/>
                </a:solidFill>
              </a:rPr>
              <a:t>Facebook, Uber, Cred, etc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Hiring resources such as Developers, Testers, DevOps engineers, Support engineer</a:t>
            </a:r>
          </a:p>
        </p:txBody>
      </p:sp>
    </p:spTree>
    <p:extLst>
      <p:ext uri="{BB962C8B-B14F-4D97-AF65-F5344CB8AC3E}">
        <p14:creationId xmlns:p14="http://schemas.microsoft.com/office/powerpoint/2010/main" val="377523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1" grpId="0" animBg="1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A1719-5BA5-4753-87AC-5BAFE2F7A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Overview &amp; Concepts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A1CA6A-A6C4-448C-8BAB-2176878786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804" t="32761" r="35815" b="24509"/>
          <a:stretch/>
        </p:blipFill>
        <p:spPr>
          <a:xfrm>
            <a:off x="6253480" y="2032000"/>
            <a:ext cx="5100320" cy="3606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B4ABBFE-5B02-4E6C-AC16-D44D2558829E}"/>
              </a:ext>
            </a:extLst>
          </p:cNvPr>
          <p:cNvSpPr/>
          <p:nvPr/>
        </p:nvSpPr>
        <p:spPr>
          <a:xfrm>
            <a:off x="764546" y="3212142"/>
            <a:ext cx="4838700" cy="7078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Overall Big Picture 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BFD87C-E800-4137-8138-AF5DB47260DF}"/>
              </a:ext>
            </a:extLst>
          </p:cNvPr>
          <p:cNvSpPr txBox="1"/>
          <p:nvPr/>
        </p:nvSpPr>
        <p:spPr>
          <a:xfrm>
            <a:off x="342900" y="1611704"/>
            <a:ext cx="539115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Consultants, Developers, Testers, System Admin, Support engineers, etc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Each role has good overview of their own department.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AD0026-1F97-421D-934E-C9C3D674E843}"/>
              </a:ext>
            </a:extLst>
          </p:cNvPr>
          <p:cNvSpPr/>
          <p:nvPr/>
        </p:nvSpPr>
        <p:spPr>
          <a:xfrm>
            <a:off x="410381" y="4243982"/>
            <a:ext cx="55470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Why we do what we do ?</a:t>
            </a:r>
          </a:p>
        </p:txBody>
      </p:sp>
    </p:spTree>
    <p:extLst>
      <p:ext uri="{BB962C8B-B14F-4D97-AF65-F5344CB8AC3E}">
        <p14:creationId xmlns:p14="http://schemas.microsoft.com/office/powerpoint/2010/main" val="410408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3C21B-4AFD-407C-BCBE-C629881B8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SDLC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DFF90-CED3-487E-A988-B3B8075A0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91025"/>
            <a:ext cx="4676775" cy="2457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>
                <a:solidFill>
                  <a:schemeClr val="bg1"/>
                </a:solidFill>
                <a:highlight>
                  <a:srgbClr val="00FF00"/>
                </a:highlight>
              </a:rPr>
              <a:t>RELEASE: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Build Application</a:t>
            </a:r>
          </a:p>
          <a:p>
            <a:r>
              <a:rPr lang="en-IN" dirty="0">
                <a:solidFill>
                  <a:schemeClr val="bg1"/>
                </a:solidFill>
              </a:rPr>
              <a:t>Run the application on servers.</a:t>
            </a:r>
          </a:p>
          <a:p>
            <a:r>
              <a:rPr lang="en-IN" dirty="0">
                <a:solidFill>
                  <a:schemeClr val="bg1"/>
                </a:solidFill>
              </a:rPr>
              <a:t>Upgrade software.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067CE6C-BA8D-4D00-88EF-96E410C8BAD6}"/>
              </a:ext>
            </a:extLst>
          </p:cNvPr>
          <p:cNvSpPr txBox="1">
            <a:spLocks/>
          </p:cNvSpPr>
          <p:nvPr/>
        </p:nvSpPr>
        <p:spPr>
          <a:xfrm>
            <a:off x="6562725" y="1428750"/>
            <a:ext cx="4676775" cy="2686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b="1" dirty="0">
                <a:solidFill>
                  <a:schemeClr val="bg1"/>
                </a:solidFill>
                <a:highlight>
                  <a:srgbClr val="00FF00"/>
                </a:highlight>
              </a:rPr>
              <a:t>TESTING:</a:t>
            </a:r>
          </a:p>
          <a:p>
            <a:r>
              <a:rPr lang="en-IN" dirty="0">
                <a:solidFill>
                  <a:schemeClr val="bg1"/>
                </a:solidFill>
              </a:rPr>
              <a:t>Test the new features</a:t>
            </a:r>
          </a:p>
          <a:p>
            <a:r>
              <a:rPr lang="en-IN" dirty="0">
                <a:solidFill>
                  <a:schemeClr val="bg1"/>
                </a:solidFill>
              </a:rPr>
              <a:t>Test old code/overall code.</a:t>
            </a:r>
          </a:p>
          <a:p>
            <a:r>
              <a:rPr lang="en-IN" dirty="0">
                <a:solidFill>
                  <a:schemeClr val="bg1"/>
                </a:solidFill>
              </a:rPr>
              <a:t>Testing done by developers, dedicated testers.</a:t>
            </a:r>
          </a:p>
          <a:p>
            <a:r>
              <a:rPr lang="en-IN" dirty="0">
                <a:solidFill>
                  <a:schemeClr val="bg1"/>
                </a:solidFill>
              </a:rPr>
              <a:t>Manual vs Automated testing.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36A0244-F72C-411C-AADC-9F3195EDE9FC}"/>
              </a:ext>
            </a:extLst>
          </p:cNvPr>
          <p:cNvSpPr txBox="1">
            <a:spLocks/>
          </p:cNvSpPr>
          <p:nvPr/>
        </p:nvSpPr>
        <p:spPr>
          <a:xfrm>
            <a:off x="914400" y="1581150"/>
            <a:ext cx="4676775" cy="2686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b="1" dirty="0">
                <a:solidFill>
                  <a:schemeClr val="bg1"/>
                </a:solidFill>
                <a:highlight>
                  <a:srgbClr val="00FF00"/>
                </a:highlight>
              </a:rPr>
              <a:t>DEVELOPMENT:</a:t>
            </a:r>
          </a:p>
          <a:p>
            <a:r>
              <a:rPr lang="en-IN" dirty="0">
                <a:solidFill>
                  <a:schemeClr val="bg1"/>
                </a:solidFill>
              </a:rPr>
              <a:t>Software developed using different programming languages.</a:t>
            </a:r>
          </a:p>
          <a:p>
            <a:r>
              <a:rPr lang="en-IN" dirty="0">
                <a:solidFill>
                  <a:schemeClr val="bg1"/>
                </a:solidFill>
              </a:rPr>
              <a:t>Different teams per feature/functionalities.</a:t>
            </a:r>
          </a:p>
          <a:p>
            <a:r>
              <a:rPr lang="en-IN" dirty="0">
                <a:solidFill>
                  <a:schemeClr val="bg1"/>
                </a:solidFill>
              </a:rPr>
              <a:t>Fix bugs in the code.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DEE15F6-83B7-4249-B65D-FB82B5A6FCFB}"/>
              </a:ext>
            </a:extLst>
          </p:cNvPr>
          <p:cNvSpPr txBox="1">
            <a:spLocks/>
          </p:cNvSpPr>
          <p:nvPr/>
        </p:nvSpPr>
        <p:spPr>
          <a:xfrm>
            <a:off x="6457950" y="4200525"/>
            <a:ext cx="4676775" cy="1924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b="1" dirty="0">
                <a:solidFill>
                  <a:schemeClr val="bg1"/>
                </a:solidFill>
                <a:highlight>
                  <a:srgbClr val="00FF00"/>
                </a:highlight>
              </a:rPr>
              <a:t>OPERATIONS: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Run software on productions</a:t>
            </a:r>
          </a:p>
          <a:p>
            <a:r>
              <a:rPr lang="en-IN" dirty="0">
                <a:solidFill>
                  <a:schemeClr val="bg1"/>
                </a:solidFill>
              </a:rPr>
              <a:t>Maintaining the application</a:t>
            </a:r>
          </a:p>
        </p:txBody>
      </p:sp>
    </p:spTree>
    <p:extLst>
      <p:ext uri="{BB962C8B-B14F-4D97-AF65-F5344CB8AC3E}">
        <p14:creationId xmlns:p14="http://schemas.microsoft.com/office/powerpoint/2010/main" val="3701197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DFF90-CED3-487E-A988-B3B8075A0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5875"/>
            <a:ext cx="10515600" cy="489108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B14009-0A42-4CFB-A451-12F03F570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809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943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8C9B2A-E0BB-4636-A7F7-8363F8AE7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70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3C21B-4AFD-407C-BCBE-C629881B8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Traditional: Problems faced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36A0244-F72C-411C-AADC-9F3195EDE9FC}"/>
              </a:ext>
            </a:extLst>
          </p:cNvPr>
          <p:cNvSpPr txBox="1">
            <a:spLocks/>
          </p:cNvSpPr>
          <p:nvPr/>
        </p:nvSpPr>
        <p:spPr>
          <a:xfrm>
            <a:off x="914400" y="1581150"/>
            <a:ext cx="4676775" cy="2686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b="1" dirty="0">
                <a:solidFill>
                  <a:schemeClr val="bg1"/>
                </a:solidFill>
                <a:highlight>
                  <a:srgbClr val="00FF00"/>
                </a:highlight>
              </a:rPr>
              <a:t>DEVELOPMENT:</a:t>
            </a:r>
          </a:p>
          <a:p>
            <a:r>
              <a:rPr lang="en-IN" dirty="0">
                <a:solidFill>
                  <a:schemeClr val="bg1"/>
                </a:solidFill>
              </a:rPr>
              <a:t>Documents instructions on how to deploy</a:t>
            </a:r>
          </a:p>
          <a:p>
            <a:r>
              <a:rPr lang="en-IN" dirty="0">
                <a:solidFill>
                  <a:schemeClr val="bg1"/>
                </a:solidFill>
              </a:rPr>
              <a:t>Change request &amp; release window.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DEE15F6-83B7-4249-B65D-FB82B5A6FCFB}"/>
              </a:ext>
            </a:extLst>
          </p:cNvPr>
          <p:cNvSpPr txBox="1">
            <a:spLocks/>
          </p:cNvSpPr>
          <p:nvPr/>
        </p:nvSpPr>
        <p:spPr>
          <a:xfrm>
            <a:off x="6343650" y="1690688"/>
            <a:ext cx="4676775" cy="1924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IN" b="1" dirty="0">
                <a:solidFill>
                  <a:schemeClr val="bg1"/>
                </a:solidFill>
                <a:highlight>
                  <a:srgbClr val="00FF00"/>
                </a:highlight>
              </a:rPr>
              <a:t>OPERATIONS: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Require configuration, env variables, some folders on server.</a:t>
            </a:r>
          </a:p>
          <a:p>
            <a:r>
              <a:rPr lang="en-IN" dirty="0">
                <a:solidFill>
                  <a:schemeClr val="bg1"/>
                </a:solidFill>
              </a:rPr>
              <a:t>Executes the instructions. (not clear, missing steps, etc)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C732D9D-A4AE-4036-9A6E-BB11C0A88A10}"/>
              </a:ext>
            </a:extLst>
          </p:cNvPr>
          <p:cNvSpPr txBox="1">
            <a:spLocks/>
          </p:cNvSpPr>
          <p:nvPr/>
        </p:nvSpPr>
        <p:spPr>
          <a:xfrm>
            <a:off x="838200" y="4362450"/>
            <a:ext cx="10934700" cy="1457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>
                <a:solidFill>
                  <a:schemeClr val="bg1"/>
                </a:solidFill>
              </a:rPr>
              <a:t>No proper communication between Dev &amp; Ops Teams</a:t>
            </a:r>
          </a:p>
          <a:p>
            <a:r>
              <a:rPr lang="en-IN">
                <a:solidFill>
                  <a:schemeClr val="bg1"/>
                </a:solidFill>
              </a:rPr>
              <a:t>No interface between two teams.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7392F-58E4-4E1F-B111-FA564CC919F0}"/>
              </a:ext>
            </a:extLst>
          </p:cNvPr>
          <p:cNvSpPr/>
          <p:nvPr/>
        </p:nvSpPr>
        <p:spPr>
          <a:xfrm>
            <a:off x="6000750" y="5697538"/>
            <a:ext cx="5772150" cy="7078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Solution: DevOps Culture</a:t>
            </a:r>
          </a:p>
        </p:txBody>
      </p:sp>
    </p:spTree>
    <p:extLst>
      <p:ext uri="{BB962C8B-B14F-4D97-AF65-F5344CB8AC3E}">
        <p14:creationId xmlns:p14="http://schemas.microsoft.com/office/powerpoint/2010/main" val="2810298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09CFC6A25DA045B125330F80DFD291" ma:contentTypeVersion="14" ma:contentTypeDescription="Create a new document." ma:contentTypeScope="" ma:versionID="a4c872a7bb25aa44796c1e1d5114d80d">
  <xsd:schema xmlns:xsd="http://www.w3.org/2001/XMLSchema" xmlns:xs="http://www.w3.org/2001/XMLSchema" xmlns:p="http://schemas.microsoft.com/office/2006/metadata/properties" xmlns:ns3="6c584482-adee-4a1e-9ac6-363528edf166" xmlns:ns4="1631d73d-17b1-4cd0-8b96-36b3ec3bcf0d" targetNamespace="http://schemas.microsoft.com/office/2006/metadata/properties" ma:root="true" ma:fieldsID="4615c0e2caba1bf4710b73a60da1334d" ns3:_="" ns4:_="">
    <xsd:import namespace="6c584482-adee-4a1e-9ac6-363528edf166"/>
    <xsd:import namespace="1631d73d-17b1-4cd0-8b96-36b3ec3bcf0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ServiceDateTaken" minOccurs="0"/>
                <xsd:element ref="ns4:MediaServiceLocatio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584482-adee-4a1e-9ac6-363528edf16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31d73d-17b1-4cd0-8b96-36b3ec3bcf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10A3110-0B6E-4AE4-A292-150203A4B6C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392A02-5B3E-449B-9746-F848122037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c584482-adee-4a1e-9ac6-363528edf166"/>
    <ds:schemaRef ds:uri="1631d73d-17b1-4cd0-8b96-36b3ec3bcf0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7484332-77C2-406A-A16A-76D1CDF16A3E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326</Words>
  <Application>Microsoft Office PowerPoint</Application>
  <PresentationFormat>Widescreen</PresentationFormat>
  <Paragraphs>68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DevOps &amp; Cloud Overview</vt:lpstr>
      <vt:lpstr>Agenda</vt:lpstr>
      <vt:lpstr>DevOps Overview</vt:lpstr>
      <vt:lpstr>What is Software Development ?</vt:lpstr>
      <vt:lpstr>Overview &amp; Concepts</vt:lpstr>
      <vt:lpstr>SDLC</vt:lpstr>
      <vt:lpstr>PowerPoint Presentation</vt:lpstr>
      <vt:lpstr>PowerPoint Presentation</vt:lpstr>
      <vt:lpstr>Traditional: Problems faced</vt:lpstr>
      <vt:lpstr>Evolution of DevOps</vt:lpstr>
      <vt:lpstr>PowerPoint Presentation</vt:lpstr>
      <vt:lpstr>PowerPoint Presentation</vt:lpstr>
      <vt:lpstr>DevOps Tasks &amp; Responsibilities</vt:lpstr>
      <vt:lpstr>Cloud Computing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&amp; Cloud</dc:title>
  <dc:creator>Mohammed Rafiq S A</dc:creator>
  <cp:lastModifiedBy>Mohammed Rafiq S A</cp:lastModifiedBy>
  <cp:revision>10</cp:revision>
  <dcterms:created xsi:type="dcterms:W3CDTF">2021-06-26T14:36:26Z</dcterms:created>
  <dcterms:modified xsi:type="dcterms:W3CDTF">2021-06-27T01:54:08Z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0x0101005309CFC6A25DA045B125330F80DFD291</vt:lpwstr>
  </property>
</Properties>
</file>

<file path=docProps/thumbnail.jpeg>
</file>